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arlow" panose="000005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6501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09895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Object Detection: Seeing the World Through Algorithms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84083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 detection identifies objects within images and videos. It powers innovations like self-driving cars, security systems, and medical diagnostics. This technology has evolved dramatically from basic rules to advanced deep learning models.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1382316" y="5698688"/>
            <a:ext cx="3802737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9355" y="881539"/>
            <a:ext cx="7578090" cy="1242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Trends: Advancements and Challenges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69355" y="2711172"/>
            <a:ext cx="503277" cy="503277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96232" y="2711172"/>
            <a:ext cx="3194566" cy="310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Transformer-Based Models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996232" y="3156109"/>
            <a:ext cx="685121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Innovative DETR and Swin Transformers improve detection.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69355" y="3989189"/>
            <a:ext cx="503277" cy="503277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96232" y="3989189"/>
            <a:ext cx="2485668" cy="310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Few-Shot Learning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6996232" y="4434126"/>
            <a:ext cx="685121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Detect with limited labeled examples boosting flexibility.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69355" y="5267206"/>
            <a:ext cx="503277" cy="503277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96232" y="5267206"/>
            <a:ext cx="2485668" cy="310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3D Detection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996232" y="5712143"/>
            <a:ext cx="685121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Integrates depth info for richer scene understanding.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69355" y="6545223"/>
            <a:ext cx="503277" cy="503277"/>
          </a:xfrm>
          <a:prstGeom prst="roundRect">
            <a:avLst>
              <a:gd name="adj" fmla="val 66676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996232" y="6545223"/>
            <a:ext cx="2485668" cy="310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Ongoing Challenges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996232" y="6990159"/>
            <a:ext cx="6851213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Robustness, small object detection, and computational costs remain.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842980"/>
            <a:ext cx="1162514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Fundamentals: What is Object Detection?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4899065"/>
            <a:ext cx="4136231" cy="2573655"/>
          </a:xfrm>
          <a:prstGeom prst="roundRect">
            <a:avLst>
              <a:gd name="adj" fmla="val 14389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41333" y="5176361"/>
            <a:ext cx="324921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Object Detection Defined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41333" y="5667375"/>
            <a:ext cx="358163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Locating and identifying objects in images with bounding boxes.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47084" y="4899065"/>
            <a:ext cx="4136231" cy="2573655"/>
          </a:xfrm>
          <a:prstGeom prst="roundRect">
            <a:avLst>
              <a:gd name="adj" fmla="val 14389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24381" y="5176361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Versus Classification &amp; Segmentation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5524381" y="6010275"/>
            <a:ext cx="358163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Detects object position, unlike classification or pixel-level segmentation.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630132" y="4899065"/>
            <a:ext cx="4136231" cy="2573655"/>
          </a:xfrm>
          <a:prstGeom prst="roundRect">
            <a:avLst>
              <a:gd name="adj" fmla="val 14389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907429" y="517636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Core Components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9907429" y="5667375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Bounding boxes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9907429" y="6148745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Confidence scores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9907429" y="6630114"/>
            <a:ext cx="35816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Class labels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03477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Traditional Approaches: Feature Extraction and Machine Learning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0921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Feature Extraction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681895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Haar features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16326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SIFT descriptors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64463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HOG gradients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5372695" y="4092178"/>
            <a:ext cx="373570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Machine Learning Classifiers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5372695" y="4681895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SVM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5372695" y="516326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AdaBoost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5372695" y="564463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Random Forests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881354" y="40921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Limitations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9881354" y="468189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Hand-crafted features limit adaptability and speed, with accuracy issues.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8441" y="674965"/>
            <a:ext cx="7427119" cy="2043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Deep Learning Revolution: Convolutional Neural Networks (CNNs)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858441" y="3362563"/>
            <a:ext cx="551855" cy="551855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55564" y="3362563"/>
            <a:ext cx="2725460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CNN Architecture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655564" y="3850362"/>
            <a:ext cx="2793802" cy="11772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Layers learn spatial features automatically from raw images.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4634" y="3362563"/>
            <a:ext cx="551855" cy="551855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91758" y="3362563"/>
            <a:ext cx="2793802" cy="681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Hierarchical Feature Learning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491758" y="4191000"/>
            <a:ext cx="2793802" cy="1569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Low to high level abstractions improve detection quality significantly.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58441" y="6281857"/>
            <a:ext cx="551855" cy="551855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655564" y="6281857"/>
            <a:ext cx="2725460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Benefits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655564" y="6769656"/>
            <a:ext cx="6629995" cy="7848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Automatic feature extraction, higher accuracy, and faster processing.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5345" y="671989"/>
            <a:ext cx="7433310" cy="2036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Two-Stage Detectors: Region-Based CNNs (R-CNNs)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855345" y="3075265"/>
            <a:ext cx="183237" cy="877014"/>
          </a:xfrm>
          <a:prstGeom prst="roundRect">
            <a:avLst>
              <a:gd name="adj" fmla="val 200068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05176" y="3075265"/>
            <a:ext cx="2715458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R-CNN Family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405176" y="3561278"/>
            <a:ext cx="6883479" cy="391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Includes R-CNN, Fast R-CNN, and Faster R-CNN models.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221938" y="4196596"/>
            <a:ext cx="183237" cy="877014"/>
          </a:xfrm>
          <a:prstGeom prst="roundRect">
            <a:avLst>
              <a:gd name="adj" fmla="val 200068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771769" y="4196596"/>
            <a:ext cx="3384709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Region Proposal Networks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771769" y="4682609"/>
            <a:ext cx="6516886" cy="391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Generate candidate regions for object detection.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588532" y="5317927"/>
            <a:ext cx="183237" cy="877014"/>
          </a:xfrm>
          <a:prstGeom prst="roundRect">
            <a:avLst>
              <a:gd name="adj" fmla="val 200068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138363" y="5317927"/>
            <a:ext cx="2715458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Pros &amp; Cons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2138363" y="5803940"/>
            <a:ext cx="6150293" cy="391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 accuracy but slower inference speeds.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1955125" y="6439257"/>
            <a:ext cx="183237" cy="877014"/>
          </a:xfrm>
          <a:prstGeom prst="roundRect">
            <a:avLst>
              <a:gd name="adj" fmla="val 200068"/>
            </a:avLst>
          </a:prstGeom>
          <a:solidFill>
            <a:srgbClr val="0A081B"/>
          </a:solidFill>
          <a:ln w="3048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504956" y="6439257"/>
            <a:ext cx="2715458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Example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2504956" y="6925270"/>
            <a:ext cx="5783699" cy="391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Faster R-CNN achieves 73.2% mAP on COCO dataset.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62357"/>
            <a:ext cx="931711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One-Stage Detectors: YOLO and SSD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YOLO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Detects objects in a single forward pass for real-time speed.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SSD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Uses multi-scale feature maps for better detection at various sizes.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Trade-offs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Faster but slightly lower accuracy than two-stage methods.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9503" y="942618"/>
            <a:ext cx="7564993" cy="1253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Evaluation Metrics: Measuring Object Detection Performance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89503" y="2533888"/>
            <a:ext cx="3669744" cy="2341483"/>
          </a:xfrm>
          <a:prstGeom prst="roundRect">
            <a:avLst>
              <a:gd name="adj" fmla="val 14451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37868" y="2782253"/>
            <a:ext cx="3173016" cy="626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Intersection over Union (IoU)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037868" y="3544014"/>
            <a:ext cx="3173016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Measures overlap between predicted and true bounding boxes.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4752" y="2533888"/>
            <a:ext cx="3669744" cy="2341483"/>
          </a:xfrm>
          <a:prstGeom prst="roundRect">
            <a:avLst>
              <a:gd name="adj" fmla="val 14451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3117" y="2782253"/>
            <a:ext cx="3173016" cy="626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Mean Average Precision (mAP)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4933117" y="3544014"/>
            <a:ext cx="3173016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Key summary metric of detection accuracy across classes.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9503" y="5100876"/>
            <a:ext cx="7564993" cy="2186107"/>
          </a:xfrm>
          <a:prstGeom prst="roundRect">
            <a:avLst>
              <a:gd name="adj" fmla="val 1547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7868" y="5349240"/>
            <a:ext cx="2506385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Performance Factors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037868" y="5797748"/>
            <a:ext cx="7068264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 size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7868" y="6237684"/>
            <a:ext cx="7068264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Partial occlusion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7868" y="6677620"/>
            <a:ext cx="7068264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Viewpoint variation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03477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Datasets for Object Detection: Training and Benchmarking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0921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Popular Datasets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681895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COCO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16326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Pascal VOC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64463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ImageNet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5372695" y="40921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Dataset Features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5372695" y="4681895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Vary in images, categories, and detailed annotations.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9881354" y="40921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Augmentation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9881354" y="4681895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Crucial for training robust, generalizable models.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217" y="613053"/>
            <a:ext cx="7583567" cy="1238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Applications in Action: Real-World Examples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217" y="2224802"/>
            <a:ext cx="298609" cy="2986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01710" y="2185868"/>
            <a:ext cx="1783437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Autonomous Driving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301710" y="2938939"/>
            <a:ext cx="1783437" cy="1426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Detects vehicles and pedestrians for safe navigation.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2224802"/>
            <a:ext cx="298609" cy="2986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940969" y="2185868"/>
            <a:ext cx="1783437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Surveillance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3940969" y="2629257"/>
            <a:ext cx="1783437" cy="1782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Identifies suspicious objects and activities in real time.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733" y="2224802"/>
            <a:ext cx="298609" cy="2986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580227" y="2185868"/>
            <a:ext cx="1783437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Medical Imaging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580227" y="2938939"/>
            <a:ext cx="1783437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Finds anomalies like tumors for early diagnosis.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217" y="5119926"/>
            <a:ext cx="298609" cy="29860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301710" y="5080992"/>
            <a:ext cx="1783437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Retail Analytics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301710" y="5834063"/>
            <a:ext cx="1783437" cy="1782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Tracks customer behavior and manages inventory efficiently.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447</Words>
  <Application>Microsoft Office PowerPoint</Application>
  <PresentationFormat>Custom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Spline Sans Bold</vt:lpstr>
      <vt:lpstr>Barlow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Rishi Nehra</cp:lastModifiedBy>
  <cp:revision>2</cp:revision>
  <dcterms:created xsi:type="dcterms:W3CDTF">2025-04-22T06:52:29Z</dcterms:created>
  <dcterms:modified xsi:type="dcterms:W3CDTF">2025-04-23T05:09:12Z</dcterms:modified>
</cp:coreProperties>
</file>